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70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61" r:id="rId20"/>
    <p:sldId id="262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ndara" panose="020E0502030303020204" pitchFamily="34" charset="0"/>
      <p:regular r:id="rId27"/>
      <p:bold r:id="rId28"/>
      <p:italic r:id="rId29"/>
      <p:boldItalic r:id="rId30"/>
    </p:embeddedFont>
    <p:embeddedFont>
      <p:font typeface="Corbel" panose="020B0503020204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jO4cZSmuOvsU0F1O8Z0nrhYMLQ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9764DF-084E-0744-986C-A86A65706FFA}" v="37" dt="2023-05-25T13:39:44.9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2"/>
    <p:restoredTop sz="94720"/>
  </p:normalViewPr>
  <p:slideViewPr>
    <p:cSldViewPr snapToGrid="0">
      <p:cViewPr varScale="1">
        <p:scale>
          <a:sx n="215" d="100"/>
          <a:sy n="215" d="100"/>
        </p:scale>
        <p:origin x="453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ket Chhabra" userId="598e0514-bef3-4e71-b6aa-f2edd6441cff" providerId="ADAL" clId="{F19764DF-084E-0744-986C-A86A65706FFA}"/>
    <pc:docChg chg="undo custSel addSld delSld modSld sldOrd">
      <pc:chgData name="Aniket Chhabra" userId="598e0514-bef3-4e71-b6aa-f2edd6441cff" providerId="ADAL" clId="{F19764DF-084E-0744-986C-A86A65706FFA}" dt="2023-05-25T14:50:32.503" v="522" actId="20577"/>
      <pc:docMkLst>
        <pc:docMk/>
      </pc:docMkLst>
      <pc:sldChg chg="modSp mod">
        <pc:chgData name="Aniket Chhabra" userId="598e0514-bef3-4e71-b6aa-f2edd6441cff" providerId="ADAL" clId="{F19764DF-084E-0744-986C-A86A65706FFA}" dt="2023-05-25T14:50:32.503" v="522" actId="20577"/>
        <pc:sldMkLst>
          <pc:docMk/>
          <pc:sldMk cId="0" sldId="256"/>
        </pc:sldMkLst>
        <pc:spChg chg="mod">
          <ac:chgData name="Aniket Chhabra" userId="598e0514-bef3-4e71-b6aa-f2edd6441cff" providerId="ADAL" clId="{F19764DF-084E-0744-986C-A86A65706FFA}" dt="2023-05-25T14:50:32.503" v="522" actId="20577"/>
          <ac:spMkLst>
            <pc:docMk/>
            <pc:sldMk cId="0" sldId="256"/>
            <ac:spMk id="48" creationId="{00000000-0000-0000-0000-000000000000}"/>
          </ac:spMkLst>
        </pc:spChg>
      </pc:sldChg>
      <pc:sldChg chg="modSp mod">
        <pc:chgData name="Aniket Chhabra" userId="598e0514-bef3-4e71-b6aa-f2edd6441cff" providerId="ADAL" clId="{F19764DF-084E-0744-986C-A86A65706FFA}" dt="2023-05-25T14:50:04.224" v="460" actId="20577"/>
        <pc:sldMkLst>
          <pc:docMk/>
          <pc:sldMk cId="0" sldId="257"/>
        </pc:sldMkLst>
        <pc:spChg chg="mod">
          <ac:chgData name="Aniket Chhabra" userId="598e0514-bef3-4e71-b6aa-f2edd6441cff" providerId="ADAL" clId="{F19764DF-084E-0744-986C-A86A65706FFA}" dt="2023-05-25T14:50:04.224" v="460" actId="20577"/>
          <ac:spMkLst>
            <pc:docMk/>
            <pc:sldMk cId="0" sldId="257"/>
            <ac:spMk id="53" creationId="{00000000-0000-0000-0000-000000000000}"/>
          </ac:spMkLst>
        </pc:spChg>
      </pc:sldChg>
      <pc:sldChg chg="addSp delSp modSp mod">
        <pc:chgData name="Aniket Chhabra" userId="598e0514-bef3-4e71-b6aa-f2edd6441cff" providerId="ADAL" clId="{F19764DF-084E-0744-986C-A86A65706FFA}" dt="2023-05-25T11:11:37.119" v="267" actId="1076"/>
        <pc:sldMkLst>
          <pc:docMk/>
          <pc:sldMk cId="0" sldId="258"/>
        </pc:sldMkLst>
        <pc:spChg chg="mod">
          <ac:chgData name="Aniket Chhabra" userId="598e0514-bef3-4e71-b6aa-f2edd6441cff" providerId="ADAL" clId="{F19764DF-084E-0744-986C-A86A65706FFA}" dt="2023-05-25T11:11:37.119" v="267" actId="1076"/>
          <ac:spMkLst>
            <pc:docMk/>
            <pc:sldMk cId="0" sldId="258"/>
            <ac:spMk id="59" creationId="{00000000-0000-0000-0000-000000000000}"/>
          </ac:spMkLst>
        </pc:spChg>
        <pc:spChg chg="del">
          <ac:chgData name="Aniket Chhabra" userId="598e0514-bef3-4e71-b6aa-f2edd6441cff" providerId="ADAL" clId="{F19764DF-084E-0744-986C-A86A65706FFA}" dt="2023-05-25T11:11:35.201" v="266" actId="478"/>
          <ac:spMkLst>
            <pc:docMk/>
            <pc:sldMk cId="0" sldId="258"/>
            <ac:spMk id="60" creationId="{00000000-0000-0000-0000-000000000000}"/>
          </ac:spMkLst>
        </pc:spChg>
        <pc:picChg chg="add del mod">
          <ac:chgData name="Aniket Chhabra" userId="598e0514-bef3-4e71-b6aa-f2edd6441cff" providerId="ADAL" clId="{F19764DF-084E-0744-986C-A86A65706FFA}" dt="2023-05-25T10:53:01.205" v="7" actId="478"/>
          <ac:picMkLst>
            <pc:docMk/>
            <pc:sldMk cId="0" sldId="258"/>
            <ac:picMk id="2" creationId="{15CE07A3-881B-B107-8944-E1DB22912ECA}"/>
          </ac:picMkLst>
        </pc:picChg>
      </pc:sldChg>
      <pc:sldChg chg="del">
        <pc:chgData name="Aniket Chhabra" userId="598e0514-bef3-4e71-b6aa-f2edd6441cff" providerId="ADAL" clId="{F19764DF-084E-0744-986C-A86A65706FFA}" dt="2023-05-25T14:49:26.278" v="371" actId="2696"/>
        <pc:sldMkLst>
          <pc:docMk/>
          <pc:sldMk cId="0" sldId="259"/>
        </pc:sldMkLst>
      </pc:sldChg>
      <pc:sldChg chg="del">
        <pc:chgData name="Aniket Chhabra" userId="598e0514-bef3-4e71-b6aa-f2edd6441cff" providerId="ADAL" clId="{F19764DF-084E-0744-986C-A86A65706FFA}" dt="2023-05-25T14:49:26.283" v="372" actId="2696"/>
        <pc:sldMkLst>
          <pc:docMk/>
          <pc:sldMk cId="0" sldId="260"/>
        </pc:sldMkLst>
      </pc:sldChg>
      <pc:sldChg chg="addSp delSp modSp mod">
        <pc:chgData name="Aniket Chhabra" userId="598e0514-bef3-4e71-b6aa-f2edd6441cff" providerId="ADAL" clId="{F19764DF-084E-0744-986C-A86A65706FFA}" dt="2023-05-25T10:54:23.044" v="40" actId="21"/>
        <pc:sldMkLst>
          <pc:docMk/>
          <pc:sldMk cId="0" sldId="261"/>
        </pc:sldMkLst>
        <pc:picChg chg="add del mod">
          <ac:chgData name="Aniket Chhabra" userId="598e0514-bef3-4e71-b6aa-f2edd6441cff" providerId="ADAL" clId="{F19764DF-084E-0744-986C-A86A65706FFA}" dt="2023-05-25T10:54:23.044" v="40" actId="21"/>
          <ac:picMkLst>
            <pc:docMk/>
            <pc:sldMk cId="0" sldId="261"/>
            <ac:picMk id="2" creationId="{A074D5C7-72B6-E38D-BB50-888DFE4CEA39}"/>
          </ac:picMkLst>
        </pc:picChg>
      </pc:sldChg>
      <pc:sldChg chg="delSp modSp add mod">
        <pc:chgData name="Aniket Chhabra" userId="598e0514-bef3-4e71-b6aa-f2edd6441cff" providerId="ADAL" clId="{F19764DF-084E-0744-986C-A86A65706FFA}" dt="2023-05-25T10:53:16.090" v="29" actId="1076"/>
        <pc:sldMkLst>
          <pc:docMk/>
          <pc:sldMk cId="3671428588" sldId="263"/>
        </pc:sldMkLst>
        <pc:spChg chg="del">
          <ac:chgData name="Aniket Chhabra" userId="598e0514-bef3-4e71-b6aa-f2edd6441cff" providerId="ADAL" clId="{F19764DF-084E-0744-986C-A86A65706FFA}" dt="2023-05-25T10:52:52.594" v="3" actId="478"/>
          <ac:spMkLst>
            <pc:docMk/>
            <pc:sldMk cId="3671428588" sldId="263"/>
            <ac:spMk id="59" creationId="{00000000-0000-0000-0000-000000000000}"/>
          </ac:spMkLst>
        </pc:spChg>
        <pc:picChg chg="mod">
          <ac:chgData name="Aniket Chhabra" userId="598e0514-bef3-4e71-b6aa-f2edd6441cff" providerId="ADAL" clId="{F19764DF-084E-0744-986C-A86A65706FFA}" dt="2023-05-25T10:53:16.090" v="29" actId="1076"/>
          <ac:picMkLst>
            <pc:docMk/>
            <pc:sldMk cId="3671428588" sldId="263"/>
            <ac:picMk id="2" creationId="{15CE07A3-881B-B107-8944-E1DB22912ECA}"/>
          </ac:picMkLst>
        </pc:picChg>
      </pc:sldChg>
      <pc:sldChg chg="addSp delSp modSp add mod">
        <pc:chgData name="Aniket Chhabra" userId="598e0514-bef3-4e71-b6aa-f2edd6441cff" providerId="ADAL" clId="{F19764DF-084E-0744-986C-A86A65706FFA}" dt="2023-05-25T10:54:31.415" v="44" actId="1076"/>
        <pc:sldMkLst>
          <pc:docMk/>
          <pc:sldMk cId="1037324294" sldId="264"/>
        </pc:sldMkLst>
        <pc:picChg chg="del">
          <ac:chgData name="Aniket Chhabra" userId="598e0514-bef3-4e71-b6aa-f2edd6441cff" providerId="ADAL" clId="{F19764DF-084E-0744-986C-A86A65706FFA}" dt="2023-05-25T10:54:12.674" v="39" actId="478"/>
          <ac:picMkLst>
            <pc:docMk/>
            <pc:sldMk cId="1037324294" sldId="264"/>
            <ac:picMk id="2" creationId="{15CE07A3-881B-B107-8944-E1DB22912ECA}"/>
          </ac:picMkLst>
        </pc:picChg>
        <pc:picChg chg="add mod">
          <ac:chgData name="Aniket Chhabra" userId="598e0514-bef3-4e71-b6aa-f2edd6441cff" providerId="ADAL" clId="{F19764DF-084E-0744-986C-A86A65706FFA}" dt="2023-05-25T10:54:31.415" v="44" actId="1076"/>
          <ac:picMkLst>
            <pc:docMk/>
            <pc:sldMk cId="1037324294" sldId="264"/>
            <ac:picMk id="3" creationId="{6A217097-9149-1B91-7E37-76A78469C47E}"/>
          </ac:picMkLst>
        </pc:picChg>
      </pc:sldChg>
      <pc:sldChg chg="addSp delSp modSp add mod">
        <pc:chgData name="Aniket Chhabra" userId="598e0514-bef3-4e71-b6aa-f2edd6441cff" providerId="ADAL" clId="{F19764DF-084E-0744-986C-A86A65706FFA}" dt="2023-05-25T10:58:07.902" v="48" actId="14100"/>
        <pc:sldMkLst>
          <pc:docMk/>
          <pc:sldMk cId="3136125658" sldId="265"/>
        </pc:sldMkLst>
        <pc:picChg chg="del">
          <ac:chgData name="Aniket Chhabra" userId="598e0514-bef3-4e71-b6aa-f2edd6441cff" providerId="ADAL" clId="{F19764DF-084E-0744-986C-A86A65706FFA}" dt="2023-05-25T10:58:03.300" v="45" actId="478"/>
          <ac:picMkLst>
            <pc:docMk/>
            <pc:sldMk cId="3136125658" sldId="265"/>
            <ac:picMk id="2" creationId="{15CE07A3-881B-B107-8944-E1DB22912ECA}"/>
          </ac:picMkLst>
        </pc:picChg>
        <pc:picChg chg="add mod">
          <ac:chgData name="Aniket Chhabra" userId="598e0514-bef3-4e71-b6aa-f2edd6441cff" providerId="ADAL" clId="{F19764DF-084E-0744-986C-A86A65706FFA}" dt="2023-05-25T10:58:07.902" v="48" actId="14100"/>
          <ac:picMkLst>
            <pc:docMk/>
            <pc:sldMk cId="3136125658" sldId="265"/>
            <ac:picMk id="3" creationId="{36D51BD4-7D0A-E643-18A2-0E0F8C5338CD}"/>
          </ac:picMkLst>
        </pc:picChg>
      </pc:sldChg>
      <pc:sldChg chg="addSp delSp modSp add mod">
        <pc:chgData name="Aniket Chhabra" userId="598e0514-bef3-4e71-b6aa-f2edd6441cff" providerId="ADAL" clId="{F19764DF-084E-0744-986C-A86A65706FFA}" dt="2023-05-25T10:58:42.701" v="54" actId="1076"/>
        <pc:sldMkLst>
          <pc:docMk/>
          <pc:sldMk cId="2545275575" sldId="266"/>
        </pc:sldMkLst>
        <pc:picChg chg="del">
          <ac:chgData name="Aniket Chhabra" userId="598e0514-bef3-4e71-b6aa-f2edd6441cff" providerId="ADAL" clId="{F19764DF-084E-0744-986C-A86A65706FFA}" dt="2023-05-25T10:58:36.833" v="49" actId="478"/>
          <ac:picMkLst>
            <pc:docMk/>
            <pc:sldMk cId="2545275575" sldId="266"/>
            <ac:picMk id="2" creationId="{15CE07A3-881B-B107-8944-E1DB22912ECA}"/>
          </ac:picMkLst>
        </pc:picChg>
        <pc:picChg chg="add mod">
          <ac:chgData name="Aniket Chhabra" userId="598e0514-bef3-4e71-b6aa-f2edd6441cff" providerId="ADAL" clId="{F19764DF-084E-0744-986C-A86A65706FFA}" dt="2023-05-25T10:58:42.701" v="54" actId="1076"/>
          <ac:picMkLst>
            <pc:docMk/>
            <pc:sldMk cId="2545275575" sldId="266"/>
            <ac:picMk id="3" creationId="{D058AAF5-21CB-0ED0-E666-CD5D8EE405C4}"/>
          </ac:picMkLst>
        </pc:picChg>
      </pc:sldChg>
      <pc:sldChg chg="addSp delSp modSp add mod">
        <pc:chgData name="Aniket Chhabra" userId="598e0514-bef3-4e71-b6aa-f2edd6441cff" providerId="ADAL" clId="{F19764DF-084E-0744-986C-A86A65706FFA}" dt="2023-05-25T11:00:31.494" v="75" actId="1076"/>
        <pc:sldMkLst>
          <pc:docMk/>
          <pc:sldMk cId="3860058166" sldId="267"/>
        </pc:sldMkLst>
        <pc:spChg chg="del">
          <ac:chgData name="Aniket Chhabra" userId="598e0514-bef3-4e71-b6aa-f2edd6441cff" providerId="ADAL" clId="{F19764DF-084E-0744-986C-A86A65706FFA}" dt="2023-05-25T11:00:25.191" v="71" actId="478"/>
          <ac:spMkLst>
            <pc:docMk/>
            <pc:sldMk cId="3860058166" sldId="267"/>
            <ac:spMk id="60" creationId="{00000000-0000-0000-0000-000000000000}"/>
          </ac:spMkLst>
        </pc:spChg>
        <pc:picChg chg="del">
          <ac:chgData name="Aniket Chhabra" userId="598e0514-bef3-4e71-b6aa-f2edd6441cff" providerId="ADAL" clId="{F19764DF-084E-0744-986C-A86A65706FFA}" dt="2023-05-25T10:58:46.091" v="55" actId="478"/>
          <ac:picMkLst>
            <pc:docMk/>
            <pc:sldMk cId="3860058166" sldId="267"/>
            <ac:picMk id="2" creationId="{15CE07A3-881B-B107-8944-E1DB22912ECA}"/>
          </ac:picMkLst>
        </pc:picChg>
        <pc:picChg chg="add mod">
          <ac:chgData name="Aniket Chhabra" userId="598e0514-bef3-4e71-b6aa-f2edd6441cff" providerId="ADAL" clId="{F19764DF-084E-0744-986C-A86A65706FFA}" dt="2023-05-25T11:00:27.412" v="72" actId="14100"/>
          <ac:picMkLst>
            <pc:docMk/>
            <pc:sldMk cId="3860058166" sldId="267"/>
            <ac:picMk id="3" creationId="{0C4EF08C-8D7D-2D30-56B2-49D8D2DF775A}"/>
          </ac:picMkLst>
        </pc:picChg>
        <pc:picChg chg="add mod">
          <ac:chgData name="Aniket Chhabra" userId="598e0514-bef3-4e71-b6aa-f2edd6441cff" providerId="ADAL" clId="{F19764DF-084E-0744-986C-A86A65706FFA}" dt="2023-05-25T11:00:31.494" v="75" actId="1076"/>
          <ac:picMkLst>
            <pc:docMk/>
            <pc:sldMk cId="3860058166" sldId="267"/>
            <ac:picMk id="4" creationId="{451C6E99-8380-5997-2746-607CA109960B}"/>
          </ac:picMkLst>
        </pc:picChg>
      </pc:sldChg>
      <pc:sldChg chg="addSp delSp modSp add mod">
        <pc:chgData name="Aniket Chhabra" userId="598e0514-bef3-4e71-b6aa-f2edd6441cff" providerId="ADAL" clId="{F19764DF-084E-0744-986C-A86A65706FFA}" dt="2023-05-25T11:08:57.715" v="218" actId="20577"/>
        <pc:sldMkLst>
          <pc:docMk/>
          <pc:sldMk cId="2942441108" sldId="268"/>
        </pc:sldMkLst>
        <pc:spChg chg="add mod">
          <ac:chgData name="Aniket Chhabra" userId="598e0514-bef3-4e71-b6aa-f2edd6441cff" providerId="ADAL" clId="{F19764DF-084E-0744-986C-A86A65706FFA}" dt="2023-05-25T11:08:31.040" v="156" actId="1076"/>
          <ac:spMkLst>
            <pc:docMk/>
            <pc:sldMk cId="2942441108" sldId="268"/>
            <ac:spMk id="4" creationId="{EAC6C5E7-937D-A195-95CF-D46F3179D016}"/>
          </ac:spMkLst>
        </pc:spChg>
        <pc:spChg chg="add mod">
          <ac:chgData name="Aniket Chhabra" userId="598e0514-bef3-4e71-b6aa-f2edd6441cff" providerId="ADAL" clId="{F19764DF-084E-0744-986C-A86A65706FFA}" dt="2023-05-25T11:08:57.715" v="218" actId="20577"/>
          <ac:spMkLst>
            <pc:docMk/>
            <pc:sldMk cId="2942441108" sldId="268"/>
            <ac:spMk id="5" creationId="{9DB84664-7D08-0E89-3A72-6A4BC8AEC13C}"/>
          </ac:spMkLst>
        </pc:spChg>
        <pc:picChg chg="del">
          <ac:chgData name="Aniket Chhabra" userId="598e0514-bef3-4e71-b6aa-f2edd6441cff" providerId="ADAL" clId="{F19764DF-084E-0744-986C-A86A65706FFA}" dt="2023-05-25T11:00:35.126" v="76" actId="478"/>
          <ac:picMkLst>
            <pc:docMk/>
            <pc:sldMk cId="2942441108" sldId="268"/>
            <ac:picMk id="2" creationId="{15CE07A3-881B-B107-8944-E1DB22912ECA}"/>
          </ac:picMkLst>
        </pc:picChg>
      </pc:sldChg>
      <pc:sldChg chg="addSp delSp modSp add mod">
        <pc:chgData name="Aniket Chhabra" userId="598e0514-bef3-4e71-b6aa-f2edd6441cff" providerId="ADAL" clId="{F19764DF-084E-0744-986C-A86A65706FFA}" dt="2023-05-25T11:10:25.240" v="256" actId="1076"/>
        <pc:sldMkLst>
          <pc:docMk/>
          <pc:sldMk cId="3328173692" sldId="269"/>
        </pc:sldMkLst>
        <pc:spChg chg="add del mod">
          <ac:chgData name="Aniket Chhabra" userId="598e0514-bef3-4e71-b6aa-f2edd6441cff" providerId="ADAL" clId="{F19764DF-084E-0744-986C-A86A65706FFA}" dt="2023-05-25T11:10:00.433" v="252" actId="478"/>
          <ac:spMkLst>
            <pc:docMk/>
            <pc:sldMk cId="3328173692" sldId="269"/>
            <ac:spMk id="3" creationId="{A0A763AD-0D8D-FFE5-225B-F9F520B32588}"/>
          </ac:spMkLst>
        </pc:spChg>
        <pc:spChg chg="del">
          <ac:chgData name="Aniket Chhabra" userId="598e0514-bef3-4e71-b6aa-f2edd6441cff" providerId="ADAL" clId="{F19764DF-084E-0744-986C-A86A65706FFA}" dt="2023-05-25T11:08:19.525" v="151" actId="21"/>
          <ac:spMkLst>
            <pc:docMk/>
            <pc:sldMk cId="3328173692" sldId="269"/>
            <ac:spMk id="60" creationId="{00000000-0000-0000-0000-000000000000}"/>
          </ac:spMkLst>
        </pc:spChg>
        <pc:picChg chg="del mod">
          <ac:chgData name="Aniket Chhabra" userId="598e0514-bef3-4e71-b6aa-f2edd6441cff" providerId="ADAL" clId="{F19764DF-084E-0744-986C-A86A65706FFA}" dt="2023-05-25T11:09:01.807" v="220" actId="478"/>
          <ac:picMkLst>
            <pc:docMk/>
            <pc:sldMk cId="3328173692" sldId="269"/>
            <ac:picMk id="2" creationId="{15CE07A3-881B-B107-8944-E1DB22912ECA}"/>
          </ac:picMkLst>
        </pc:picChg>
        <pc:picChg chg="add mod">
          <ac:chgData name="Aniket Chhabra" userId="598e0514-bef3-4e71-b6aa-f2edd6441cff" providerId="ADAL" clId="{F19764DF-084E-0744-986C-A86A65706FFA}" dt="2023-05-25T11:10:25.240" v="256" actId="1076"/>
          <ac:picMkLst>
            <pc:docMk/>
            <pc:sldMk cId="3328173692" sldId="269"/>
            <ac:picMk id="4" creationId="{FB341B3D-1353-5AC0-0C76-A24B0C1D3A86}"/>
          </ac:picMkLst>
        </pc:picChg>
      </pc:sldChg>
      <pc:sldChg chg="delSp modSp add mod ord">
        <pc:chgData name="Aniket Chhabra" userId="598e0514-bef3-4e71-b6aa-f2edd6441cff" providerId="ADAL" clId="{F19764DF-084E-0744-986C-A86A65706FFA}" dt="2023-05-25T11:09:32.902" v="250" actId="313"/>
        <pc:sldMkLst>
          <pc:docMk/>
          <pc:sldMk cId="3765705481" sldId="270"/>
        </pc:sldMkLst>
        <pc:spChg chg="mod">
          <ac:chgData name="Aniket Chhabra" userId="598e0514-bef3-4e71-b6aa-f2edd6441cff" providerId="ADAL" clId="{F19764DF-084E-0744-986C-A86A65706FFA}" dt="2023-05-25T11:09:32.902" v="250" actId="313"/>
          <ac:spMkLst>
            <pc:docMk/>
            <pc:sldMk cId="3765705481" sldId="270"/>
            <ac:spMk id="60" creationId="{00000000-0000-0000-0000-000000000000}"/>
          </ac:spMkLst>
        </pc:spChg>
        <pc:picChg chg="del">
          <ac:chgData name="Aniket Chhabra" userId="598e0514-bef3-4e71-b6aa-f2edd6441cff" providerId="ADAL" clId="{F19764DF-084E-0744-986C-A86A65706FFA}" dt="2023-05-25T11:09:15.488" v="222" actId="478"/>
          <ac:picMkLst>
            <pc:docMk/>
            <pc:sldMk cId="3765705481" sldId="270"/>
            <ac:picMk id="2" creationId="{15CE07A3-881B-B107-8944-E1DB22912ECA}"/>
          </ac:picMkLst>
        </pc:picChg>
      </pc:sldChg>
      <pc:sldChg chg="addSp delSp modSp add mod">
        <pc:chgData name="Aniket Chhabra" userId="598e0514-bef3-4e71-b6aa-f2edd6441cff" providerId="ADAL" clId="{F19764DF-084E-0744-986C-A86A65706FFA}" dt="2023-05-25T11:12:17.892" v="271" actId="1076"/>
        <pc:sldMkLst>
          <pc:docMk/>
          <pc:sldMk cId="1625917398" sldId="271"/>
        </pc:sldMkLst>
        <pc:picChg chg="del">
          <ac:chgData name="Aniket Chhabra" userId="598e0514-bef3-4e71-b6aa-f2edd6441cff" providerId="ADAL" clId="{F19764DF-084E-0744-986C-A86A65706FFA}" dt="2023-05-25T11:11:21.860" v="264" actId="478"/>
          <ac:picMkLst>
            <pc:docMk/>
            <pc:sldMk cId="1625917398" sldId="271"/>
            <ac:picMk id="2" creationId="{15CE07A3-881B-B107-8944-E1DB22912ECA}"/>
          </ac:picMkLst>
        </pc:picChg>
        <pc:picChg chg="add mod">
          <ac:chgData name="Aniket Chhabra" userId="598e0514-bef3-4e71-b6aa-f2edd6441cff" providerId="ADAL" clId="{F19764DF-084E-0744-986C-A86A65706FFA}" dt="2023-05-25T11:12:17.892" v="271" actId="1076"/>
          <ac:picMkLst>
            <pc:docMk/>
            <pc:sldMk cId="1625917398" sldId="271"/>
            <ac:picMk id="3" creationId="{DEDD1CA9-2468-6518-25ED-3FC7BA68706C}"/>
          </ac:picMkLst>
        </pc:picChg>
      </pc:sldChg>
      <pc:sldChg chg="addSp delSp modSp add mod">
        <pc:chgData name="Aniket Chhabra" userId="598e0514-bef3-4e71-b6aa-f2edd6441cff" providerId="ADAL" clId="{F19764DF-084E-0744-986C-A86A65706FFA}" dt="2023-05-25T11:12:49.735" v="278" actId="1076"/>
        <pc:sldMkLst>
          <pc:docMk/>
          <pc:sldMk cId="2159151202" sldId="272"/>
        </pc:sldMkLst>
        <pc:spChg chg="del">
          <ac:chgData name="Aniket Chhabra" userId="598e0514-bef3-4e71-b6aa-f2edd6441cff" providerId="ADAL" clId="{F19764DF-084E-0744-986C-A86A65706FFA}" dt="2023-05-25T11:12:41.574" v="273" actId="478"/>
          <ac:spMkLst>
            <pc:docMk/>
            <pc:sldMk cId="2159151202" sldId="272"/>
            <ac:spMk id="60" creationId="{00000000-0000-0000-0000-000000000000}"/>
          </ac:spMkLst>
        </pc:spChg>
        <pc:picChg chg="del">
          <ac:chgData name="Aniket Chhabra" userId="598e0514-bef3-4e71-b6aa-f2edd6441cff" providerId="ADAL" clId="{F19764DF-084E-0744-986C-A86A65706FFA}" dt="2023-05-25T11:12:39.496" v="272" actId="478"/>
          <ac:picMkLst>
            <pc:docMk/>
            <pc:sldMk cId="2159151202" sldId="272"/>
            <ac:picMk id="2" creationId="{15CE07A3-881B-B107-8944-E1DB22912ECA}"/>
          </ac:picMkLst>
        </pc:picChg>
        <pc:picChg chg="add mod">
          <ac:chgData name="Aniket Chhabra" userId="598e0514-bef3-4e71-b6aa-f2edd6441cff" providerId="ADAL" clId="{F19764DF-084E-0744-986C-A86A65706FFA}" dt="2023-05-25T11:12:49.735" v="278" actId="1076"/>
          <ac:picMkLst>
            <pc:docMk/>
            <pc:sldMk cId="2159151202" sldId="272"/>
            <ac:picMk id="3" creationId="{D9BA9074-9786-F190-DA5D-EB35DBE5677D}"/>
          </ac:picMkLst>
        </pc:picChg>
      </pc:sldChg>
      <pc:sldChg chg="addSp delSp modSp add mod">
        <pc:chgData name="Aniket Chhabra" userId="598e0514-bef3-4e71-b6aa-f2edd6441cff" providerId="ADAL" clId="{F19764DF-084E-0744-986C-A86A65706FFA}" dt="2023-05-25T11:13:18.554" v="283" actId="1076"/>
        <pc:sldMkLst>
          <pc:docMk/>
          <pc:sldMk cId="1712847252" sldId="273"/>
        </pc:sldMkLst>
        <pc:picChg chg="del">
          <ac:chgData name="Aniket Chhabra" userId="598e0514-bef3-4e71-b6aa-f2edd6441cff" providerId="ADAL" clId="{F19764DF-084E-0744-986C-A86A65706FFA}" dt="2023-05-25T11:12:53.004" v="279" actId="478"/>
          <ac:picMkLst>
            <pc:docMk/>
            <pc:sldMk cId="1712847252" sldId="273"/>
            <ac:picMk id="2" creationId="{15CE07A3-881B-B107-8944-E1DB22912ECA}"/>
          </ac:picMkLst>
        </pc:picChg>
        <pc:picChg chg="add mod">
          <ac:chgData name="Aniket Chhabra" userId="598e0514-bef3-4e71-b6aa-f2edd6441cff" providerId="ADAL" clId="{F19764DF-084E-0744-986C-A86A65706FFA}" dt="2023-05-25T11:13:18.554" v="283" actId="1076"/>
          <ac:picMkLst>
            <pc:docMk/>
            <pc:sldMk cId="1712847252" sldId="273"/>
            <ac:picMk id="3" creationId="{18CB3714-BDC3-4DD6-33F7-65E2984690F5}"/>
          </ac:picMkLst>
        </pc:picChg>
      </pc:sldChg>
      <pc:sldChg chg="addSp delSp modSp add mod">
        <pc:chgData name="Aniket Chhabra" userId="598e0514-bef3-4e71-b6aa-f2edd6441cff" providerId="ADAL" clId="{F19764DF-084E-0744-986C-A86A65706FFA}" dt="2023-05-25T11:16:24.991" v="318" actId="1076"/>
        <pc:sldMkLst>
          <pc:docMk/>
          <pc:sldMk cId="3046469338" sldId="274"/>
        </pc:sldMkLst>
        <pc:spChg chg="del">
          <ac:chgData name="Aniket Chhabra" userId="598e0514-bef3-4e71-b6aa-f2edd6441cff" providerId="ADAL" clId="{F19764DF-084E-0744-986C-A86A65706FFA}" dt="2023-05-25T11:13:22.940" v="285" actId="478"/>
          <ac:spMkLst>
            <pc:docMk/>
            <pc:sldMk cId="3046469338" sldId="274"/>
            <ac:spMk id="60" creationId="{00000000-0000-0000-0000-000000000000}"/>
          </ac:spMkLst>
        </pc:spChg>
        <pc:picChg chg="del">
          <ac:chgData name="Aniket Chhabra" userId="598e0514-bef3-4e71-b6aa-f2edd6441cff" providerId="ADAL" clId="{F19764DF-084E-0744-986C-A86A65706FFA}" dt="2023-05-25T11:13:21.285" v="284" actId="478"/>
          <ac:picMkLst>
            <pc:docMk/>
            <pc:sldMk cId="3046469338" sldId="274"/>
            <ac:picMk id="2" creationId="{15CE07A3-881B-B107-8944-E1DB22912ECA}"/>
          </ac:picMkLst>
        </pc:picChg>
        <pc:picChg chg="add mod">
          <ac:chgData name="Aniket Chhabra" userId="598e0514-bef3-4e71-b6aa-f2edd6441cff" providerId="ADAL" clId="{F19764DF-084E-0744-986C-A86A65706FFA}" dt="2023-05-25T11:14:18.368" v="299" actId="14100"/>
          <ac:picMkLst>
            <pc:docMk/>
            <pc:sldMk cId="3046469338" sldId="274"/>
            <ac:picMk id="3" creationId="{41D1140C-33AA-A042-2E9F-ADB8309636C6}"/>
          </ac:picMkLst>
        </pc:picChg>
        <pc:picChg chg="add mod">
          <ac:chgData name="Aniket Chhabra" userId="598e0514-bef3-4e71-b6aa-f2edd6441cff" providerId="ADAL" clId="{F19764DF-084E-0744-986C-A86A65706FFA}" dt="2023-05-25T11:14:23.333" v="302" actId="1076"/>
          <ac:picMkLst>
            <pc:docMk/>
            <pc:sldMk cId="3046469338" sldId="274"/>
            <ac:picMk id="4" creationId="{4B9628DA-0D95-FD73-0413-6107C7F600D3}"/>
          </ac:picMkLst>
        </pc:picChg>
        <pc:cxnChg chg="add mod">
          <ac:chgData name="Aniket Chhabra" userId="598e0514-bef3-4e71-b6aa-f2edd6441cff" providerId="ADAL" clId="{F19764DF-084E-0744-986C-A86A65706FFA}" dt="2023-05-25T11:16:24.991" v="318" actId="1076"/>
          <ac:cxnSpMkLst>
            <pc:docMk/>
            <pc:sldMk cId="3046469338" sldId="274"/>
            <ac:cxnSpMk id="6" creationId="{D818B3B8-F80B-C05E-D4F3-2E23923F9CED}"/>
          </ac:cxnSpMkLst>
        </pc:cxnChg>
      </pc:sldChg>
      <pc:sldChg chg="addSp delSp modSp add mod">
        <pc:chgData name="Aniket Chhabra" userId="598e0514-bef3-4e71-b6aa-f2edd6441cff" providerId="ADAL" clId="{F19764DF-084E-0744-986C-A86A65706FFA}" dt="2023-05-25T11:16:29.140" v="319"/>
        <pc:sldMkLst>
          <pc:docMk/>
          <pc:sldMk cId="3696158896" sldId="275"/>
        </pc:sldMkLst>
        <pc:picChg chg="del">
          <ac:chgData name="Aniket Chhabra" userId="598e0514-bef3-4e71-b6aa-f2edd6441cff" providerId="ADAL" clId="{F19764DF-084E-0744-986C-A86A65706FFA}" dt="2023-05-25T11:13:46.550" v="291" actId="478"/>
          <ac:picMkLst>
            <pc:docMk/>
            <pc:sldMk cId="3696158896" sldId="275"/>
            <ac:picMk id="2" creationId="{15CE07A3-881B-B107-8944-E1DB22912ECA}"/>
          </ac:picMkLst>
        </pc:picChg>
        <pc:picChg chg="add mod">
          <ac:chgData name="Aniket Chhabra" userId="598e0514-bef3-4e71-b6aa-f2edd6441cff" providerId="ADAL" clId="{F19764DF-084E-0744-986C-A86A65706FFA}" dt="2023-05-25T11:15:26.869" v="313" actId="1076"/>
          <ac:picMkLst>
            <pc:docMk/>
            <pc:sldMk cId="3696158896" sldId="275"/>
            <ac:picMk id="3" creationId="{8E3D2C1E-C544-CCF6-984F-3B7AC15EA2C6}"/>
          </ac:picMkLst>
        </pc:picChg>
        <pc:picChg chg="add mod">
          <ac:chgData name="Aniket Chhabra" userId="598e0514-bef3-4e71-b6aa-f2edd6441cff" providerId="ADAL" clId="{F19764DF-084E-0744-986C-A86A65706FFA}" dt="2023-05-25T11:16:20.440" v="317" actId="1076"/>
          <ac:picMkLst>
            <pc:docMk/>
            <pc:sldMk cId="3696158896" sldId="275"/>
            <ac:picMk id="4" creationId="{2313CFA7-CB30-11B4-01EC-A8BFD67A06D9}"/>
          </ac:picMkLst>
        </pc:picChg>
        <pc:cxnChg chg="add mod">
          <ac:chgData name="Aniket Chhabra" userId="598e0514-bef3-4e71-b6aa-f2edd6441cff" providerId="ADAL" clId="{F19764DF-084E-0744-986C-A86A65706FFA}" dt="2023-05-25T11:16:29.140" v="319"/>
          <ac:cxnSpMkLst>
            <pc:docMk/>
            <pc:sldMk cId="3696158896" sldId="275"/>
            <ac:cxnSpMk id="5" creationId="{AF86CBE4-76FB-AA0C-2FB7-57FFCEC96004}"/>
          </ac:cxnSpMkLst>
        </pc:cxnChg>
      </pc:sldChg>
      <pc:sldChg chg="addSp delSp modSp add mod">
        <pc:chgData name="Aniket Chhabra" userId="598e0514-bef3-4e71-b6aa-f2edd6441cff" providerId="ADAL" clId="{F19764DF-084E-0744-986C-A86A65706FFA}" dt="2023-05-25T11:17:12.541" v="326" actId="14100"/>
        <pc:sldMkLst>
          <pc:docMk/>
          <pc:sldMk cId="909597923" sldId="276"/>
        </pc:sldMkLst>
        <pc:picChg chg="del">
          <ac:chgData name="Aniket Chhabra" userId="598e0514-bef3-4e71-b6aa-f2edd6441cff" providerId="ADAL" clId="{F19764DF-084E-0744-986C-A86A65706FFA}" dt="2023-05-25T11:17:02.004" v="320" actId="478"/>
          <ac:picMkLst>
            <pc:docMk/>
            <pc:sldMk cId="909597923" sldId="276"/>
            <ac:picMk id="2" creationId="{15CE07A3-881B-B107-8944-E1DB22912ECA}"/>
          </ac:picMkLst>
        </pc:picChg>
        <pc:picChg chg="add mod">
          <ac:chgData name="Aniket Chhabra" userId="598e0514-bef3-4e71-b6aa-f2edd6441cff" providerId="ADAL" clId="{F19764DF-084E-0744-986C-A86A65706FFA}" dt="2023-05-25T11:17:12.541" v="326" actId="14100"/>
          <ac:picMkLst>
            <pc:docMk/>
            <pc:sldMk cId="909597923" sldId="276"/>
            <ac:picMk id="3" creationId="{4E1F9AB0-A0A4-B00F-C105-0D4C12A566DC}"/>
          </ac:picMkLst>
        </pc:picChg>
      </pc:sldChg>
      <pc:sldChg chg="addSp delSp modSp add mod">
        <pc:chgData name="Aniket Chhabra" userId="598e0514-bef3-4e71-b6aa-f2edd6441cff" providerId="ADAL" clId="{F19764DF-084E-0744-986C-A86A65706FFA}" dt="2023-05-25T13:39:45.417" v="369" actId="20577"/>
        <pc:sldMkLst>
          <pc:docMk/>
          <pc:sldMk cId="825567073" sldId="277"/>
        </pc:sldMkLst>
        <pc:spChg chg="add mod">
          <ac:chgData name="Aniket Chhabra" userId="598e0514-bef3-4e71-b6aa-f2edd6441cff" providerId="ADAL" clId="{F19764DF-084E-0744-986C-A86A65706FFA}" dt="2023-05-25T13:39:45.417" v="369" actId="20577"/>
          <ac:spMkLst>
            <pc:docMk/>
            <pc:sldMk cId="825567073" sldId="277"/>
            <ac:spMk id="4" creationId="{75410925-1360-61F8-1D9A-EDB75B5D204C}"/>
          </ac:spMkLst>
        </pc:spChg>
        <pc:spChg chg="add mod">
          <ac:chgData name="Aniket Chhabra" userId="598e0514-bef3-4e71-b6aa-f2edd6441cff" providerId="ADAL" clId="{F19764DF-084E-0744-986C-A86A65706FFA}" dt="2023-05-25T11:28:15.128" v="363" actId="1076"/>
          <ac:spMkLst>
            <pc:docMk/>
            <pc:sldMk cId="825567073" sldId="277"/>
            <ac:spMk id="5" creationId="{9DA5F814-7CDD-2B30-D258-65E77F720683}"/>
          </ac:spMkLst>
        </pc:spChg>
        <pc:spChg chg="add mod">
          <ac:chgData name="Aniket Chhabra" userId="598e0514-bef3-4e71-b6aa-f2edd6441cff" providerId="ADAL" clId="{F19764DF-084E-0744-986C-A86A65706FFA}" dt="2023-05-25T11:28:18.604" v="365" actId="1076"/>
          <ac:spMkLst>
            <pc:docMk/>
            <pc:sldMk cId="825567073" sldId="277"/>
            <ac:spMk id="6" creationId="{955E3666-93D2-A4D4-A918-89D37593D174}"/>
          </ac:spMkLst>
        </pc:spChg>
        <pc:spChg chg="mod">
          <ac:chgData name="Aniket Chhabra" userId="598e0514-bef3-4e71-b6aa-f2edd6441cff" providerId="ADAL" clId="{F19764DF-084E-0744-986C-A86A65706FFA}" dt="2023-05-25T11:27:51.153" v="344" actId="20577"/>
          <ac:spMkLst>
            <pc:docMk/>
            <pc:sldMk cId="825567073" sldId="277"/>
            <ac:spMk id="60" creationId="{00000000-0000-0000-0000-000000000000}"/>
          </ac:spMkLst>
        </pc:spChg>
        <pc:picChg chg="del">
          <ac:chgData name="Aniket Chhabra" userId="598e0514-bef3-4e71-b6aa-f2edd6441cff" providerId="ADAL" clId="{F19764DF-084E-0744-986C-A86A65706FFA}" dt="2023-05-25T11:27:43.352" v="327" actId="478"/>
          <ac:picMkLst>
            <pc:docMk/>
            <pc:sldMk cId="825567073" sldId="277"/>
            <ac:picMk id="2" creationId="{15CE07A3-881B-B107-8944-E1DB22912ECA}"/>
          </ac:picMkLst>
        </pc:picChg>
      </pc:sldChg>
      <pc:sldChg chg="add del">
        <pc:chgData name="Aniket Chhabra" userId="598e0514-bef3-4e71-b6aa-f2edd6441cff" providerId="ADAL" clId="{F19764DF-084E-0744-986C-A86A65706FFA}" dt="2023-05-25T14:49:23.441" v="370" actId="2696"/>
        <pc:sldMkLst>
          <pc:docMk/>
          <pc:sldMk cId="2848154092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658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86595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3739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8154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8651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6454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4207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3852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0573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990467e5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g12990467e5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" name="Google Shape;8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6713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0304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3028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1844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9188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4932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8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R="0"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6"/>
          <p:cNvSpPr txBox="1">
            <a:spLocks noGrp="1"/>
          </p:cNvSpPr>
          <p:nvPr>
            <p:ph type="body" idx="1"/>
          </p:nvPr>
        </p:nvSpPr>
        <p:spPr>
          <a:xfrm>
            <a:off x="622300" y="1160003"/>
            <a:ext cx="10947400" cy="2263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925" tIns="16925" rIns="16925" bIns="16925" anchor="t" anchorCtr="0">
            <a:sp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  <a:defRPr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5A5A5"/>
              </a:buClr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cxnSp>
        <p:nvCxnSpPr>
          <p:cNvPr id="25" name="Google Shape;25;p46"/>
          <p:cNvCxnSpPr/>
          <p:nvPr/>
        </p:nvCxnSpPr>
        <p:spPr>
          <a:xfrm>
            <a:off x="622300" y="1143000"/>
            <a:ext cx="10947400" cy="0"/>
          </a:xfrm>
          <a:prstGeom prst="straightConnector1">
            <a:avLst/>
          </a:prstGeom>
          <a:noFill/>
          <a:ln w="28575" cap="flat" cmpd="sng">
            <a:solidFill>
              <a:srgbClr val="095A8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26;p46"/>
          <p:cNvSpPr txBox="1">
            <a:spLocks noGrp="1"/>
          </p:cNvSpPr>
          <p:nvPr>
            <p:ph type="title"/>
          </p:nvPr>
        </p:nvSpPr>
        <p:spPr>
          <a:xfrm>
            <a:off x="622300" y="457202"/>
            <a:ext cx="10947400" cy="49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925" tIns="16925" rIns="16925" bIns="169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95A8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9" name="Google Shape;29;p37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37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7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6" name="Google Shape;36;p38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8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38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7"/>
          <p:cNvSpPr txBox="1"/>
          <p:nvPr/>
        </p:nvSpPr>
        <p:spPr>
          <a:xfrm>
            <a:off x="0" y="0"/>
            <a:ext cx="508000" cy="685800"/>
          </a:xfrm>
          <a:prstGeom prst="rect">
            <a:avLst/>
          </a:prstGeom>
          <a:solidFill>
            <a:srgbClr val="0F75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7"/>
          <p:cNvSpPr txBox="1"/>
          <p:nvPr/>
        </p:nvSpPr>
        <p:spPr>
          <a:xfrm>
            <a:off x="0" y="685800"/>
            <a:ext cx="508000" cy="685800"/>
          </a:xfrm>
          <a:prstGeom prst="rect">
            <a:avLst/>
          </a:prstGeom>
          <a:solidFill>
            <a:srgbClr val="25AA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 xmlns:p14="http://schemas.microsoft.com/office/powerpoint/2010/main">
    <mc:Choice Requires="p14">
      <p:transition spd="slow" p14:dur="34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thDIqQgz_YADYv1BikHa2xBC4WzWVqlW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 txBox="1"/>
          <p:nvPr/>
        </p:nvSpPr>
        <p:spPr>
          <a:xfrm>
            <a:off x="2096137" y="1885870"/>
            <a:ext cx="7999725" cy="121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 Virtual Class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"/>
          <p:cNvSpPr txBox="1"/>
          <p:nvPr/>
        </p:nvSpPr>
        <p:spPr>
          <a:xfrm>
            <a:off x="2096062" y="3101515"/>
            <a:ext cx="79998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NLP &amp; Text Pre-processing</a:t>
            </a:r>
            <a:endParaRPr dirty="0"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Aniket Chhabra </a:t>
            </a:r>
            <a:endParaRPr sz="3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/>
        </p:nvSpPr>
        <p:spPr>
          <a:xfrm>
            <a:off x="1816992" y="2727443"/>
            <a:ext cx="79998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Preprocessing</a:t>
            </a:r>
            <a:endParaRPr sz="3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5705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341B3D-1353-5AC0-0C76-A24B0C1D3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32" y="810155"/>
            <a:ext cx="9422136" cy="459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73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/>
        </p:nvSpPr>
        <p:spPr>
          <a:xfrm>
            <a:off x="2096062" y="3101515"/>
            <a:ext cx="79998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D1CA9-2468-6518-25ED-3FC7BA687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283" y="746039"/>
            <a:ext cx="8157358" cy="536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17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BA9074-9786-F190-DA5D-EB35DBE56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916" y="797423"/>
            <a:ext cx="9706168" cy="526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51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/>
        </p:nvSpPr>
        <p:spPr>
          <a:xfrm>
            <a:off x="2096062" y="3101515"/>
            <a:ext cx="79998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CB3714-BDC3-4DD6-33F7-65E298469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025" y="531955"/>
            <a:ext cx="8507681" cy="579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47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D1140C-33AA-A042-2E9F-ADB830963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17" y="1980046"/>
            <a:ext cx="5633853" cy="30047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9628DA-0D95-FD73-0413-6107C7F60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532" y="1933905"/>
            <a:ext cx="5415148" cy="333595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18B3B8-F80B-C05E-D4F3-2E23923F9CED}"/>
              </a:ext>
            </a:extLst>
          </p:cNvPr>
          <p:cNvCxnSpPr/>
          <p:nvPr/>
        </p:nvCxnSpPr>
        <p:spPr>
          <a:xfrm>
            <a:off x="6228607" y="670956"/>
            <a:ext cx="0" cy="55160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469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/>
        </p:nvSpPr>
        <p:spPr>
          <a:xfrm>
            <a:off x="2096062" y="3101515"/>
            <a:ext cx="79998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3D2C1E-C544-CCF6-984F-3B7AC15EA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85" y="2017928"/>
            <a:ext cx="5486828" cy="2822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13CFA7-CB30-11B4-01EC-A8BFD67A0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858" y="2152552"/>
            <a:ext cx="5154881" cy="25528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86CBE4-76FB-AA0C-2FB7-57FFCEC96004}"/>
              </a:ext>
            </a:extLst>
          </p:cNvPr>
          <p:cNvCxnSpPr/>
          <p:nvPr/>
        </p:nvCxnSpPr>
        <p:spPr>
          <a:xfrm>
            <a:off x="6228607" y="670956"/>
            <a:ext cx="0" cy="55160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158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/>
        </p:nvSpPr>
        <p:spPr>
          <a:xfrm>
            <a:off x="2096062" y="3101515"/>
            <a:ext cx="79998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1F9AB0-A0A4-B00F-C105-0D4C12A56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774" y="840726"/>
            <a:ext cx="9470018" cy="512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97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/>
        </p:nvSpPr>
        <p:spPr>
          <a:xfrm>
            <a:off x="629459" y="108933"/>
            <a:ext cx="79998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Notebooks</a:t>
            </a:r>
            <a:endParaRPr sz="3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410925-1360-61F8-1D9A-EDB75B5D204C}"/>
              </a:ext>
            </a:extLst>
          </p:cNvPr>
          <p:cNvSpPr txBox="1"/>
          <p:nvPr/>
        </p:nvSpPr>
        <p:spPr>
          <a:xfrm>
            <a:off x="149925" y="2490497"/>
            <a:ext cx="981941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https://colab.research.google.com/drive/1thDIqQgz_YADYv1BikHa2xBC4WzWVqlW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A5F814-7CDD-2B30-D258-65E77F720683}"/>
              </a:ext>
            </a:extLst>
          </p:cNvPr>
          <p:cNvSpPr/>
          <p:nvPr/>
        </p:nvSpPr>
        <p:spPr>
          <a:xfrm>
            <a:off x="195943" y="2122362"/>
            <a:ext cx="2208810" cy="3681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NLP Libraries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5E3666-93D2-A4D4-A918-89D37593D174}"/>
              </a:ext>
            </a:extLst>
          </p:cNvPr>
          <p:cNvSpPr/>
          <p:nvPr/>
        </p:nvSpPr>
        <p:spPr>
          <a:xfrm>
            <a:off x="195943" y="2858632"/>
            <a:ext cx="2208810" cy="3681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NLP Libraries</a:t>
            </a:r>
          </a:p>
        </p:txBody>
      </p:sp>
    </p:spTree>
    <p:extLst>
      <p:ext uri="{BB962C8B-B14F-4D97-AF65-F5344CB8AC3E}">
        <p14:creationId xmlns:p14="http://schemas.microsoft.com/office/powerpoint/2010/main" val="825567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990467e5a_0_35"/>
          <p:cNvSpPr txBox="1"/>
          <p:nvPr/>
        </p:nvSpPr>
        <p:spPr>
          <a:xfrm>
            <a:off x="2096062" y="2213395"/>
            <a:ext cx="79998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doubts?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g12990467e5a_0_35"/>
          <p:cNvSpPr txBox="1"/>
          <p:nvPr/>
        </p:nvSpPr>
        <p:spPr>
          <a:xfrm>
            <a:off x="2096062" y="3101515"/>
            <a:ext cx="79998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"/>
          <p:cNvSpPr txBox="1">
            <a:spLocks noGrp="1"/>
          </p:cNvSpPr>
          <p:nvPr>
            <p:ph type="body" idx="1"/>
          </p:nvPr>
        </p:nvSpPr>
        <p:spPr>
          <a:xfrm>
            <a:off x="622300" y="1248493"/>
            <a:ext cx="10947400" cy="2065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925" tIns="16925" rIns="16925" bIns="16925" anchor="t" anchorCtr="0">
            <a:spAutoFit/>
          </a:bodyPr>
          <a:lstStyle/>
          <a:p>
            <a:pPr marL="360000" lvl="0" indent="-360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NLP &amp; Background</a:t>
            </a:r>
            <a:endParaRPr dirty="0"/>
          </a:p>
          <a:p>
            <a:pPr marL="360000" lvl="0" indent="-360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Preprocessing</a:t>
            </a:r>
            <a:endParaRPr dirty="0"/>
          </a:p>
          <a:p>
            <a:pPr marL="360000" lvl="0" indent="-360000" algn="l" rtl="0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SzPts val="2400"/>
              <a:buChar char="•"/>
            </a:pPr>
            <a:r>
              <a:rPr lang="en-IN" sz="2400" dirty="0">
                <a:latin typeface="Calibri"/>
                <a:ea typeface="Calibri"/>
                <a:cs typeface="Calibri"/>
                <a:sym typeface="Calibri"/>
              </a:rPr>
              <a:t>Lab Exercise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"/>
          <p:cNvSpPr txBox="1">
            <a:spLocks noGrp="1"/>
          </p:cNvSpPr>
          <p:nvPr>
            <p:ph type="title"/>
          </p:nvPr>
        </p:nvSpPr>
        <p:spPr>
          <a:xfrm>
            <a:off x="622300" y="457202"/>
            <a:ext cx="10947400" cy="49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925" tIns="16925" rIns="16925" bIns="16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3200" b="1">
                <a:latin typeface="Calibri"/>
                <a:ea typeface="Calibri"/>
                <a:cs typeface="Calibri"/>
                <a:sym typeface="Calibri"/>
              </a:rPr>
              <a:t>Agenda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5"/>
          <p:cNvSpPr txBox="1">
            <a:spLocks noGrp="1"/>
          </p:cNvSpPr>
          <p:nvPr>
            <p:ph type="title"/>
          </p:nvPr>
        </p:nvSpPr>
        <p:spPr>
          <a:xfrm>
            <a:off x="700358" y="379144"/>
            <a:ext cx="10947400" cy="756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925" tIns="16925" rIns="16925" bIns="16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3200" b="1">
                <a:latin typeface="Calibri"/>
                <a:ea typeface="Calibri"/>
                <a:cs typeface="Calibri"/>
                <a:sym typeface="Calibri"/>
              </a:rPr>
              <a:t>Summary</a:t>
            </a:r>
            <a:endParaRPr sz="3200"/>
          </a:p>
        </p:txBody>
      </p:sp>
      <p:sp>
        <p:nvSpPr>
          <p:cNvPr id="88" name="Google Shape;88;p45"/>
          <p:cNvSpPr/>
          <p:nvPr/>
        </p:nvSpPr>
        <p:spPr>
          <a:xfrm>
            <a:off x="9581211" y="5635599"/>
            <a:ext cx="236314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 NOT WRITE ANYTHING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HERE. LEAVE THIS SPACE FOR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WEBCAM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5"/>
          <p:cNvSpPr txBox="1"/>
          <p:nvPr/>
        </p:nvSpPr>
        <p:spPr>
          <a:xfrm>
            <a:off x="700358" y="1323633"/>
            <a:ext cx="10817764" cy="236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60000" marR="0" lvl="0" indent="-360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Point 1</a:t>
            </a:r>
            <a:endParaRPr/>
          </a:p>
          <a:p>
            <a:pPr marL="360000" marR="0" lvl="0" indent="-360000" algn="l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Point 2</a:t>
            </a:r>
            <a:endParaRPr/>
          </a:p>
          <a:p>
            <a:pPr marL="360000" marR="0" lvl="0" indent="-360000" algn="l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Point 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/>
          <p:nvPr/>
        </p:nvSpPr>
        <p:spPr>
          <a:xfrm>
            <a:off x="1864568" y="2705268"/>
            <a:ext cx="7999725" cy="1215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NLP &amp; Text Mining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/>
        </p:nvSpPr>
        <p:spPr>
          <a:xfrm>
            <a:off x="2096062" y="3101515"/>
            <a:ext cx="79998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CE07A3-881B-B107-8944-E1DB22912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04" y="638979"/>
            <a:ext cx="10824991" cy="528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28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/>
        </p:nvSpPr>
        <p:spPr>
          <a:xfrm>
            <a:off x="2096062" y="3101515"/>
            <a:ext cx="79998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217097-9149-1B91-7E37-76A78469C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25" y="568034"/>
            <a:ext cx="9386843" cy="572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24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/>
        </p:nvSpPr>
        <p:spPr>
          <a:xfrm>
            <a:off x="2096062" y="3101515"/>
            <a:ext cx="79998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D51BD4-7D0A-E643-18A2-0E0F8C533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650" y="650711"/>
            <a:ext cx="9214262" cy="541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25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/>
        </p:nvSpPr>
        <p:spPr>
          <a:xfrm>
            <a:off x="2096062" y="3101515"/>
            <a:ext cx="79998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58AAF5-21CB-0ED0-E666-CD5D8EE40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459" y="1198731"/>
            <a:ext cx="9481457" cy="422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75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EF08C-8D7D-2D30-56B2-49D8D2DF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67" y="568662"/>
            <a:ext cx="7117692" cy="3661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1C6E99-8380-5997-2746-607CA1099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208" y="4338174"/>
            <a:ext cx="5174216" cy="23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58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/>
        </p:nvSpPr>
        <p:spPr>
          <a:xfrm>
            <a:off x="2096062" y="3101515"/>
            <a:ext cx="7999800" cy="1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C6C5E7-937D-A195-95CF-D46F3179D016}"/>
              </a:ext>
            </a:extLst>
          </p:cNvPr>
          <p:cNvSpPr txBox="1"/>
          <p:nvPr/>
        </p:nvSpPr>
        <p:spPr>
          <a:xfrm>
            <a:off x="719941" y="1463128"/>
            <a:ext cx="10846625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effectLst/>
                <a:latin typeface="Calibri" panose="020F0502020204030204" pitchFamily="34" charset="0"/>
              </a:rPr>
              <a:t>NLU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b="1" dirty="0">
                <a:effectLst/>
                <a:latin typeface="Calibri" panose="020F0502020204030204" pitchFamily="34" charset="0"/>
              </a:rPr>
              <a:t>Lexical Processing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Vector representation of text data - Text cleaning, Regex, Tokenization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Libraries - NLTK, </a:t>
            </a:r>
            <a:r>
              <a:rPr lang="en-US" sz="1100" dirty="0" err="1">
                <a:effectLst/>
                <a:latin typeface="Calibri" panose="020F0502020204030204" pitchFamily="34" charset="0"/>
              </a:rPr>
              <a:t>SpaCy</a:t>
            </a:r>
            <a:r>
              <a:rPr lang="en-US" sz="1100" dirty="0">
                <a:effectLst/>
                <a:latin typeface="Calibri" panose="020F0502020204030204" pitchFamily="34" charset="0"/>
              </a:rPr>
              <a:t>, </a:t>
            </a:r>
            <a:r>
              <a:rPr lang="en-US" sz="1100" dirty="0" err="1">
                <a:effectLst/>
                <a:latin typeface="Calibri" panose="020F0502020204030204" pitchFamily="34" charset="0"/>
              </a:rPr>
              <a:t>Gensim</a:t>
            </a:r>
            <a:r>
              <a:rPr lang="en-US" sz="1100" dirty="0">
                <a:effectLst/>
                <a:latin typeface="Calibri" panose="020F0502020204030204" pitchFamily="34" charset="0"/>
              </a:rPr>
              <a:t> - 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1" dirty="0">
                <a:effectLst/>
                <a:latin typeface="Calibri" panose="020F0502020204030204" pitchFamily="34" charset="0"/>
              </a:rPr>
              <a:t>Models -</a:t>
            </a:r>
            <a:r>
              <a:rPr lang="en-US" sz="1100" dirty="0">
                <a:effectLst/>
                <a:latin typeface="Calibri" panose="020F0502020204030204" pitchFamily="34" charset="0"/>
              </a:rPr>
              <a:t> frequency based analysis - </a:t>
            </a:r>
            <a:r>
              <a:rPr lang="en-US" sz="1100" dirty="0" err="1">
                <a:effectLst/>
                <a:latin typeface="Calibri" panose="020F0502020204030204" pitchFamily="34" charset="0"/>
              </a:rPr>
              <a:t>wordcloud</a:t>
            </a:r>
            <a:r>
              <a:rPr lang="en-US" sz="1100" dirty="0">
                <a:effectLst/>
                <a:latin typeface="Calibri" panose="020F0502020204030204" pitchFamily="34" charset="0"/>
              </a:rPr>
              <a:t>, frequency plot, 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1" dirty="0">
                <a:effectLst/>
                <a:latin typeface="Calibri" panose="020F0502020204030204" pitchFamily="34" charset="0"/>
              </a:rPr>
              <a:t>Feature Extraction - </a:t>
            </a:r>
            <a:r>
              <a:rPr lang="en-US" sz="1100" dirty="0">
                <a:effectLst/>
                <a:latin typeface="Calibri" panose="020F0502020204030204" pitchFamily="34" charset="0"/>
              </a:rPr>
              <a:t>BOW, TF-IDF, Topic Modelling (basics - LDA/LSA)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100" b="1" dirty="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b="1" dirty="0">
                <a:effectLst/>
                <a:latin typeface="Calibri" panose="020F0502020204030204" pitchFamily="34" charset="0"/>
              </a:rPr>
              <a:t>Syntactical Processing</a:t>
            </a:r>
          </a:p>
          <a:p>
            <a:pPr marL="742950" lvl="4" indent="-285750" fontAlgn="ctr">
              <a:buFont typeface="Arial" panose="020B0604020202020204" pitchFamily="34" charset="0"/>
              <a:buChar char="•"/>
            </a:pPr>
            <a:r>
              <a:rPr lang="en-US" sz="1100" b="1" dirty="0">
                <a:effectLst/>
                <a:latin typeface="Calibri" panose="020F0502020204030204" pitchFamily="34" charset="0"/>
              </a:rPr>
              <a:t>Syntax of the text -</a:t>
            </a:r>
            <a:r>
              <a:rPr lang="en-US" sz="1100" dirty="0">
                <a:effectLst/>
                <a:latin typeface="Calibri" panose="020F0502020204030204" pitchFamily="34" charset="0"/>
              </a:rPr>
              <a:t> Generation of text, POS, Parsing - constituent and dependency parsing, chunking, word sense disambiguation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Libraries - NLTK, </a:t>
            </a:r>
            <a:r>
              <a:rPr lang="en-US" sz="1100" b="1" dirty="0" err="1">
                <a:effectLst/>
                <a:latin typeface="Calibri" panose="020F0502020204030204" pitchFamily="34" charset="0"/>
              </a:rPr>
              <a:t>SpaCy</a:t>
            </a:r>
            <a:r>
              <a:rPr lang="en-US" sz="1100" dirty="0">
                <a:effectLst/>
                <a:latin typeface="Calibri" panose="020F0502020204030204" pitchFamily="34" charset="0"/>
              </a:rPr>
              <a:t>, </a:t>
            </a:r>
            <a:r>
              <a:rPr lang="en-US" sz="1100" b="1" dirty="0" err="1">
                <a:effectLst/>
                <a:latin typeface="Calibri" panose="020F0502020204030204" pitchFamily="34" charset="0"/>
              </a:rPr>
              <a:t>Textblob</a:t>
            </a:r>
            <a:r>
              <a:rPr lang="en-US" sz="1100" dirty="0">
                <a:effectLst/>
                <a:latin typeface="Calibri" panose="020F0502020204030204" pitchFamily="34" charset="0"/>
              </a:rPr>
              <a:t>, </a:t>
            </a:r>
            <a:r>
              <a:rPr lang="en-US" sz="1100" dirty="0" err="1">
                <a:effectLst/>
                <a:latin typeface="Calibri" panose="020F0502020204030204" pitchFamily="34" charset="0"/>
              </a:rPr>
              <a:t>Gensim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Models - </a:t>
            </a:r>
            <a:r>
              <a:rPr lang="en-US" sz="1100" b="1" dirty="0">
                <a:effectLst/>
                <a:latin typeface="Calibri" panose="020F0502020204030204" pitchFamily="34" charset="0"/>
              </a:rPr>
              <a:t>NER -</a:t>
            </a:r>
            <a:r>
              <a:rPr lang="en-US" sz="1100" b="1" dirty="0" err="1">
                <a:effectLst/>
                <a:latin typeface="Calibri" panose="020F0502020204030204" pitchFamily="34" charset="0"/>
              </a:rPr>
              <a:t>iOB</a:t>
            </a:r>
            <a:r>
              <a:rPr lang="en-US" sz="1100" b="1" dirty="0">
                <a:effectLst/>
                <a:latin typeface="Calibri" panose="020F0502020204030204" pitchFamily="34" charset="0"/>
              </a:rPr>
              <a:t>, CRF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100" b="1" dirty="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b="1" dirty="0">
                <a:effectLst/>
                <a:latin typeface="Calibri" panose="020F0502020204030204" pitchFamily="34" charset="0"/>
              </a:rPr>
              <a:t>Sematic/Contextual Processing/Analysis </a:t>
            </a:r>
            <a:endParaRPr lang="en-US" sz="1100" b="1" dirty="0">
              <a:latin typeface="Calibri" panose="020F0502020204030204" pitchFamily="34" charset="0"/>
            </a:endParaRPr>
          </a:p>
          <a:p>
            <a:pPr marL="742950" lvl="2" indent="-285750" fontAlgn="ctr">
              <a:buFont typeface="Arial" panose="020B0604020202020204" pitchFamily="34" charset="0"/>
              <a:buChar char="•"/>
            </a:pPr>
            <a:r>
              <a:rPr lang="en-US" sz="1100" b="1" dirty="0">
                <a:effectLst/>
                <a:latin typeface="Calibri" panose="020F0502020204030204" pitchFamily="34" charset="0"/>
              </a:rPr>
              <a:t>Underlying relationship between the words/sentences - </a:t>
            </a:r>
            <a:r>
              <a:rPr lang="en-US" sz="1100" dirty="0">
                <a:effectLst/>
                <a:latin typeface="Calibri" panose="020F0502020204030204" pitchFamily="34" charset="0"/>
              </a:rPr>
              <a:t>Word Embeddings, Feature Extraction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Libraries - </a:t>
            </a:r>
            <a:r>
              <a:rPr lang="en-US" sz="1100" dirty="0" err="1">
                <a:effectLst/>
                <a:latin typeface="Calibri" panose="020F0502020204030204" pitchFamily="34" charset="0"/>
              </a:rPr>
              <a:t>Gensim</a:t>
            </a:r>
            <a:r>
              <a:rPr lang="en-US" sz="1100" dirty="0">
                <a:effectLst/>
                <a:latin typeface="Calibri" panose="020F0502020204030204" pitchFamily="34" charset="0"/>
              </a:rPr>
              <a:t>, KERAS/TF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1" dirty="0">
                <a:effectLst/>
                <a:latin typeface="Calibri" panose="020F0502020204030204" pitchFamily="34" charset="0"/>
              </a:rPr>
              <a:t>Models</a:t>
            </a:r>
            <a:r>
              <a:rPr lang="en-US" sz="1100" dirty="0">
                <a:effectLst/>
                <a:latin typeface="Calibri" panose="020F0502020204030204" pitchFamily="34" charset="0"/>
              </a:rPr>
              <a:t> - Word2Vec models, </a:t>
            </a:r>
            <a:r>
              <a:rPr lang="en-US" sz="1100" dirty="0" err="1">
                <a:effectLst/>
                <a:latin typeface="Calibri" panose="020F0502020204030204" pitchFamily="34" charset="0"/>
              </a:rPr>
              <a:t>GloVe</a:t>
            </a:r>
            <a:r>
              <a:rPr lang="en-US" sz="1100" dirty="0">
                <a:effectLst/>
                <a:latin typeface="Calibri" panose="020F0502020204030204" pitchFamily="34" charset="0"/>
              </a:rPr>
              <a:t>, BERT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100" b="1" dirty="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b="1" dirty="0">
                <a:effectLst/>
                <a:latin typeface="Calibri" panose="020F0502020204030204" pitchFamily="34" charset="0"/>
              </a:rPr>
              <a:t>Machine Learning Models </a:t>
            </a:r>
          </a:p>
          <a:p>
            <a:pPr marL="742950" lvl="2" indent="-285750" fontAlgn="ctr">
              <a:buFont typeface="Arial" panose="020B0604020202020204" pitchFamily="34" charset="0"/>
              <a:buChar char="•"/>
            </a:pPr>
            <a:r>
              <a:rPr lang="en-US" sz="1100" b="1" dirty="0">
                <a:effectLst/>
                <a:latin typeface="Calibri" panose="020F0502020204030204" pitchFamily="34" charset="0"/>
              </a:rPr>
              <a:t>Supervised Learning -</a:t>
            </a:r>
            <a:r>
              <a:rPr lang="en-US" sz="1100" dirty="0">
                <a:effectLst/>
                <a:latin typeface="Calibri" panose="020F0502020204030204" pitchFamily="34" charset="0"/>
              </a:rPr>
              <a:t> Text classification - ham/spam, POS tagging, Sentiment Classification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1" dirty="0">
                <a:effectLst/>
                <a:latin typeface="Calibri" panose="020F0502020204030204" pitchFamily="34" charset="0"/>
              </a:rPr>
              <a:t>Unsupervised Learning </a:t>
            </a:r>
            <a:r>
              <a:rPr lang="en-US" sz="1100" dirty="0">
                <a:effectLst/>
                <a:latin typeface="Calibri" panose="020F0502020204030204" pitchFamily="34" charset="0"/>
              </a:rPr>
              <a:t>- Topic Modelling - </a:t>
            </a:r>
            <a:r>
              <a:rPr lang="en-US" sz="1100" b="1" dirty="0">
                <a:effectLst/>
                <a:latin typeface="Calibri" panose="020F0502020204030204" pitchFamily="34" charset="0"/>
              </a:rPr>
              <a:t>LDA</a:t>
            </a:r>
            <a:r>
              <a:rPr lang="en-US" sz="1100" dirty="0">
                <a:effectLst/>
                <a:latin typeface="Calibri" panose="020F0502020204030204" pitchFamily="34" charset="0"/>
              </a:rPr>
              <a:t>/LSA/</a:t>
            </a:r>
            <a:r>
              <a:rPr lang="en-US" sz="1100" dirty="0" err="1">
                <a:effectLst/>
                <a:latin typeface="Calibri" panose="020F0502020204030204" pitchFamily="34" charset="0"/>
              </a:rPr>
              <a:t>pLSA</a:t>
            </a:r>
            <a:r>
              <a:rPr lang="en-US" sz="1100" dirty="0">
                <a:effectLst/>
                <a:latin typeface="Calibri" panose="020F0502020204030204" pitchFamily="34" charset="0"/>
              </a:rPr>
              <a:t>/NMF/PCA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100" b="1" dirty="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b="1" dirty="0">
                <a:effectLst/>
                <a:latin typeface="Calibri" panose="020F0502020204030204" pitchFamily="34" charset="0"/>
              </a:rPr>
              <a:t>Deep Learning Models - (Day - 5&amp;6)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b="1" dirty="0">
                <a:effectLst/>
                <a:latin typeface="Calibri" panose="020F0502020204030204" pitchFamily="34" charset="0"/>
              </a:rPr>
              <a:t>Supervised Learning - </a:t>
            </a:r>
            <a:r>
              <a:rPr lang="en-US" sz="1100" dirty="0">
                <a:effectLst/>
                <a:latin typeface="Calibri" panose="020F0502020204030204" pitchFamily="34" charset="0"/>
              </a:rPr>
              <a:t>ANNs, Sentiment Classification - Word2Vec/RNNs/LSTMs, Seq2Seq (Encoder - Decoder Models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endParaRPr lang="en-US" sz="1300" b="1" dirty="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endParaRPr lang="en-US" sz="1300" b="1" dirty="0"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sz="1300" b="1" dirty="0">
                <a:effectLst/>
                <a:latin typeface="Calibri" panose="020F0502020204030204" pitchFamily="34" charset="0"/>
              </a:rPr>
              <a:t>NLG</a:t>
            </a:r>
            <a:endParaRPr lang="en-US" sz="1100" dirty="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300" b="1" dirty="0">
                <a:effectLst/>
                <a:latin typeface="Calibri" panose="020F0502020204030204" pitchFamily="34" charset="0"/>
              </a:rPr>
              <a:t>Language Models - </a:t>
            </a:r>
            <a:r>
              <a:rPr lang="en-US" sz="1300" dirty="0">
                <a:effectLst/>
                <a:latin typeface="Calibri" panose="020F0502020204030204" pitchFamily="34" charset="0"/>
              </a:rPr>
              <a:t>RNNs/LSTMs/GRUs</a:t>
            </a:r>
            <a:endParaRPr lang="en-US" sz="1100" dirty="0">
              <a:effectLst/>
              <a:latin typeface="Calibri" panose="020F0502020204030204" pitchFamily="34" charset="0"/>
            </a:endParaRPr>
          </a:p>
          <a:p>
            <a:pPr marL="1143000" indent="-228600" fontAlgn="ctr">
              <a:buFont typeface="Arial" panose="020B0604020202020204" pitchFamily="34" charset="0"/>
              <a:buChar char="•"/>
            </a:pP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102870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</a:rPr>
              <a:t> </a:t>
            </a:r>
          </a:p>
        </p:txBody>
      </p:sp>
      <p:sp>
        <p:nvSpPr>
          <p:cNvPr id="5" name="Google Shape;60;p3">
            <a:extLst>
              <a:ext uri="{FF2B5EF4-FFF2-40B4-BE49-F238E27FC236}">
                <a16:creationId xmlns:a16="http://schemas.microsoft.com/office/drawing/2014/main" id="{9DB84664-7D08-0E89-3A72-6A4BC8AEC13C}"/>
              </a:ext>
            </a:extLst>
          </p:cNvPr>
          <p:cNvSpPr txBox="1"/>
          <p:nvPr/>
        </p:nvSpPr>
        <p:spPr>
          <a:xfrm>
            <a:off x="719941" y="238611"/>
            <a:ext cx="7999800" cy="735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NLP Components Details</a:t>
            </a:r>
            <a:endParaRPr sz="3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2441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</Words>
  <Application>Microsoft Macintosh PowerPoint</Application>
  <PresentationFormat>Widescreen</PresentationFormat>
  <Paragraphs>53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Candara</vt:lpstr>
      <vt:lpstr>Corbel</vt:lpstr>
      <vt:lpstr>Courier New</vt:lpstr>
      <vt:lpstr>Arial</vt:lpstr>
      <vt:lpstr>Office Theme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Bharani Akella</dc:creator>
  <cp:lastModifiedBy>Aniket Chhabra</cp:lastModifiedBy>
  <cp:revision>1</cp:revision>
  <dcterms:modified xsi:type="dcterms:W3CDTF">2023-05-25T14:50:41Z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e46e17-1b9c-4901-b382-12ac302b209d_Enabled">
    <vt:lpwstr>true</vt:lpwstr>
  </property>
  <property fmtid="{D5CDD505-2E9C-101B-9397-08002B2CF9AE}" pid="3" name="MSIP_Label_d5e46e17-1b9c-4901-b382-12ac302b209d_SetDate">
    <vt:lpwstr>2023-05-25T10:52:56Z</vt:lpwstr>
  </property>
  <property fmtid="{D5CDD505-2E9C-101B-9397-08002B2CF9AE}" pid="4" name="MSIP_Label_d5e46e17-1b9c-4901-b382-12ac302b209d_Method">
    <vt:lpwstr>Standard</vt:lpwstr>
  </property>
  <property fmtid="{D5CDD505-2E9C-101B-9397-08002B2CF9AE}" pid="5" name="MSIP_Label_d5e46e17-1b9c-4901-b382-12ac302b209d_Name">
    <vt:lpwstr>Class 3 Confidential Data</vt:lpwstr>
  </property>
  <property fmtid="{D5CDD505-2E9C-101B-9397-08002B2CF9AE}" pid="6" name="MSIP_Label_d5e46e17-1b9c-4901-b382-12ac302b209d_SiteId">
    <vt:lpwstr>fb007914-6020-4374-977e-21bac5f3f4c8</vt:lpwstr>
  </property>
  <property fmtid="{D5CDD505-2E9C-101B-9397-08002B2CF9AE}" pid="7" name="MSIP_Label_d5e46e17-1b9c-4901-b382-12ac302b209d_ActionId">
    <vt:lpwstr>fb1a24bc-adf0-41da-94b1-f980eb0ff563</vt:lpwstr>
  </property>
  <property fmtid="{D5CDD505-2E9C-101B-9397-08002B2CF9AE}" pid="8" name="MSIP_Label_d5e46e17-1b9c-4901-b382-12ac302b209d_ContentBits">
    <vt:lpwstr>0</vt:lpwstr>
  </property>
</Properties>
</file>